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5-1.png>
</file>

<file path=ppt/media/image-6-1.png>
</file>

<file path=ppt/media/image-6-2.png>
</file>

<file path=ppt/media/image-7-1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752481"/>
            <a:ext cx="7415927" cy="2903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600"/>
              </a:lnSpc>
              <a:buNone/>
            </a:pPr>
            <a:r>
              <a:rPr lang="en-US" sz="6050" b="1" spc="-61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AI for Automotive Infotainment &amp; Vision</a:t>
            </a:r>
            <a:endParaRPr lang="en-US" sz="6050" dirty="0"/>
          </a:p>
        </p:txBody>
      </p:sp>
      <p:sp>
        <p:nvSpPr>
          <p:cNvPr id="4" name="Text 1"/>
          <p:cNvSpPr/>
          <p:nvPr/>
        </p:nvSpPr>
        <p:spPr>
          <a:xfrm>
            <a:off x="864037" y="5026700"/>
            <a:ext cx="7415927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Introducing an innovative AI-powered system for cars. It enhances infotainment and vision capabilities while reducing Wi-Fi dependency.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6063615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6071235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6045160"/>
            <a:ext cx="2218611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Sohaib Aamir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56323"/>
            <a:ext cx="5611058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Future Outlook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64037" y="240565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77397" y="2514957"/>
            <a:ext cx="1285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27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66280" y="2405658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5G &amp; IoT Expansion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66280" y="2904411"/>
            <a:ext cx="661368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Leveraging faster connections while maintaining edge processing for key features.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416968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1044059" y="4278987"/>
            <a:ext cx="19526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27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666280" y="4169688"/>
            <a:ext cx="4272082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Autonomous Driving &amp; Safety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666280" y="4668441"/>
            <a:ext cx="661368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Enhancing vision model to support autonomous driving features.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93371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1043702" y="6043017"/>
            <a:ext cx="195977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27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66280" y="5933718"/>
            <a:ext cx="3480792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Augmented Reality (AR)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66280" y="6432471"/>
            <a:ext cx="661368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Integrating AR into the car's heads-up display for enhanced navigation and safety.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5029" y="2675334"/>
            <a:ext cx="5684282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Problem Statement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185029" y="3993833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Problem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185029" y="4591288"/>
            <a:ext cx="5828943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Current in-car AI relies heavily on external connections, causing inefficiencies and privacy concerns.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810" y="3993833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Solution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23810" y="4591288"/>
            <a:ext cx="5828943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Custom AI-powered system using LLaMA 3.2 models for voice commands and vision functionalities.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938338"/>
            <a:ext cx="5611058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64037" y="328767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77397" y="3396972"/>
            <a:ext cx="1285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27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66280" y="3287673"/>
            <a:ext cx="281094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Current Limitations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66280" y="3786426"/>
            <a:ext cx="661368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Constant Wi-Fi dependency, limited offline functionality, and privacy risks.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505170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1044059" y="5161002"/>
            <a:ext cx="19526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27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666280" y="5051703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666280" y="5550456"/>
            <a:ext cx="661368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LLaMA 3.2 models enable offline voice control and real-time vision processing.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32353"/>
            <a:ext cx="5611058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Functionality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705481" y="1804035"/>
            <a:ext cx="30480" cy="5693212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6967954" y="2344103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6443008" y="208168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6656368" y="2190988"/>
            <a:ext cx="1285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27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8078510" y="2050852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Infotainment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078510" y="2549604"/>
            <a:ext cx="568785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Voice-controlled features for navigation, music, and climate control without external servers.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967954" y="4324112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6443008" y="406169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6623030" y="4170998"/>
            <a:ext cx="19526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27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8078510" y="4030861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Vision Model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8078510" y="4529614"/>
            <a:ext cx="568785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Camera data analysis for object detection and driver assistance.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6967954" y="6304121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6443008" y="6041707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6622673" y="6151007"/>
            <a:ext cx="195977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27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078510" y="6010870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Wi-Fi Optimization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078510" y="6509623"/>
            <a:ext cx="568785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Intelligent switching to Wi-Fi only when necessary, reducing bandwidth requirements.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32353"/>
            <a:ext cx="6185892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Solution Architecture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50437" y="1804035"/>
            <a:ext cx="7415927" cy="1733193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97253" y="2050852"/>
            <a:ext cx="317885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On-Device Processing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97253" y="2549604"/>
            <a:ext cx="692229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Ollama enables AI processing directly in the car, ensuring smart features without internet.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784044"/>
            <a:ext cx="7415927" cy="1733193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6597253" y="4030861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97253" y="4529614"/>
            <a:ext cx="692229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Next.js creates an intuitive, user-friendly interface for car passengers.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764054"/>
            <a:ext cx="7415927" cy="1733193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6597253" y="6010870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97253" y="6509623"/>
            <a:ext cx="692229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Python-based system manages API calls, voice recognition, and vision processing models.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5029" y="905947"/>
            <a:ext cx="5611058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Demo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5029" y="2101096"/>
            <a:ext cx="5944910" cy="36741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85029" y="6083856"/>
            <a:ext cx="3478292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Voice Commands Demo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185029" y="6582608"/>
            <a:ext cx="5944910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Real-time voice control for music, navigation, and climate without Wi-Fi.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223" y="2101096"/>
            <a:ext cx="5945029" cy="367426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00223" y="6083975"/>
            <a:ext cx="310646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Vision Analysis Demo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00223" y="6582728"/>
            <a:ext cx="5945029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Camera footage processing for lane departure warnings and object detection.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5029" y="4424839"/>
            <a:ext cx="5611058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Market Scope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185029" y="5496520"/>
            <a:ext cx="12260223" cy="1394222"/>
          </a:xfrm>
          <a:prstGeom prst="roundRect">
            <a:avLst>
              <a:gd name="adj" fmla="val 2656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200269" y="5511760"/>
            <a:ext cx="12229743" cy="6818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447205" y="5667494"/>
            <a:ext cx="5617369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Total Addressable Market (TAM)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565827" y="5667494"/>
            <a:ext cx="5617369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$2 trillion automotive market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200269" y="6193631"/>
            <a:ext cx="12229743" cy="68187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447205" y="6349365"/>
            <a:ext cx="5617369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Serviceable Addressable Market (SAM)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565827" y="6349365"/>
            <a:ext cx="5617369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$300 billion in global automotive AI by 2030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290280"/>
            <a:ext cx="5611058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Revenue Streams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037" y="2361962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3225998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Subscription Model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64037" y="3724751"/>
            <a:ext cx="7415927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Periodic updates and new features for voice and vision models.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4835723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64037" y="5699760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Partnerships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64037" y="6198513"/>
            <a:ext cx="7415927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Collaborations with automakers for system integration and continuous support.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603891"/>
            <a:ext cx="5611058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Innovation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2675573"/>
            <a:ext cx="1234440" cy="19750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55161" y="2922389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On-Device AI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55161" y="3421142"/>
            <a:ext cx="5811203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LLaMA models adapted for edge devices, enabling real-time functionalities in the car.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437" y="4650581"/>
            <a:ext cx="1234440" cy="19750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55161" y="4897398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Edge Computing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955161" y="5396151"/>
            <a:ext cx="5811203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Minimizing cloud reliance, reducing latency, and enhancing privacy through local processing.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2024-10-19T15:30:32Z</dcterms:created>
  <dcterms:modified xsi:type="dcterms:W3CDTF">2024-10-19T15:30:32Z</dcterms:modified>
</cp:coreProperties>
</file>